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37352" autoAdjust="0"/>
  </p:normalViewPr>
  <p:slideViewPr>
    <p:cSldViewPr snapToGrid="0" snapToObjects="1">
      <p:cViewPr varScale="1">
        <p:scale>
          <a:sx n="59" d="100"/>
          <a:sy n="59" d="100"/>
        </p:scale>
        <p:origin x="47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58AFD-744F-434E-9698-8BE4781A90F5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01598-FA42-45D6-A113-5B7587D62B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574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mx.data.get</a:t>
            </a:r>
            <a:r>
              <a:rPr lang="nl-NL" dirty="0"/>
              <a:t>({</a:t>
            </a:r>
          </a:p>
          <a:p>
            <a:r>
              <a:rPr lang="nl-NL" dirty="0"/>
              <a:t>    </a:t>
            </a:r>
            <a:r>
              <a:rPr lang="nl-NL" dirty="0" err="1"/>
              <a:t>guid</a:t>
            </a:r>
            <a:r>
              <a:rPr lang="nl-NL" dirty="0"/>
              <a:t>: "29836347531779189",</a:t>
            </a:r>
          </a:p>
          <a:p>
            <a:r>
              <a:rPr lang="nl-NL" dirty="0"/>
              <a:t>    </a:t>
            </a:r>
            <a:r>
              <a:rPr lang="nl-NL" dirty="0" err="1"/>
              <a:t>callback</a:t>
            </a:r>
            <a:r>
              <a:rPr lang="nl-NL" dirty="0"/>
              <a:t>: </a:t>
            </a:r>
            <a:r>
              <a:rPr lang="nl-NL" dirty="0" err="1"/>
              <a:t>function</a:t>
            </a:r>
            <a:r>
              <a:rPr lang="nl-NL" dirty="0"/>
              <a:t> (</a:t>
            </a:r>
            <a:r>
              <a:rPr lang="nl-NL" dirty="0" err="1"/>
              <a:t>obj</a:t>
            </a:r>
            <a:r>
              <a:rPr lang="nl-NL" dirty="0"/>
              <a:t>) {</a:t>
            </a:r>
          </a:p>
          <a:p>
            <a:r>
              <a:rPr lang="nl-NL" dirty="0"/>
              <a:t>        </a:t>
            </a:r>
            <a:r>
              <a:rPr lang="nl-NL" dirty="0" err="1"/>
              <a:t>if</a:t>
            </a:r>
            <a:r>
              <a:rPr lang="nl-NL" dirty="0"/>
              <a:t> (!</a:t>
            </a:r>
            <a:r>
              <a:rPr lang="nl-NL" dirty="0" err="1"/>
              <a:t>obj</a:t>
            </a:r>
            <a:r>
              <a:rPr lang="nl-NL" dirty="0"/>
              <a:t> || </a:t>
            </a:r>
            <a:r>
              <a:rPr lang="nl-NL" dirty="0" err="1"/>
              <a:t>obj.getEntity</a:t>
            </a:r>
            <a:r>
              <a:rPr lang="nl-NL" dirty="0"/>
              <a:t>() !== "</a:t>
            </a:r>
            <a:r>
              <a:rPr lang="nl-NL" dirty="0" err="1"/>
              <a:t>Survey.Response</a:t>
            </a:r>
            <a:r>
              <a:rPr lang="nl-NL" dirty="0"/>
              <a:t>") {</a:t>
            </a:r>
          </a:p>
          <a:p>
            <a:r>
              <a:rPr lang="nl-NL" dirty="0"/>
              <a:t>            </a:t>
            </a:r>
            <a:r>
              <a:rPr lang="nl-NL" dirty="0" err="1"/>
              <a:t>console.error</a:t>
            </a:r>
            <a:r>
              <a:rPr lang="nl-NL" dirty="0"/>
              <a:t>("Geen </a:t>
            </a:r>
            <a:r>
              <a:rPr lang="nl-NL" dirty="0" err="1"/>
              <a:t>Survey.Response</a:t>
            </a:r>
            <a:r>
              <a:rPr lang="nl-NL" dirty="0"/>
              <a:t>-object ontvangen.");</a:t>
            </a:r>
          </a:p>
          <a:p>
            <a:r>
              <a:rPr lang="nl-NL" dirty="0"/>
              <a:t>            return;</a:t>
            </a:r>
          </a:p>
          <a:p>
            <a:r>
              <a:rPr lang="nl-NL" dirty="0"/>
              <a:t>        }</a:t>
            </a:r>
          </a:p>
          <a:p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obj.set</a:t>
            </a:r>
            <a:r>
              <a:rPr lang="nl-NL" dirty="0"/>
              <a:t>("</a:t>
            </a:r>
            <a:r>
              <a:rPr lang="nl-NL" dirty="0" err="1"/>
              <a:t>CareerGrowthRate</a:t>
            </a:r>
            <a:r>
              <a:rPr lang="nl-NL" dirty="0"/>
              <a:t>", "_5");</a:t>
            </a:r>
          </a:p>
          <a:p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mx.data.commit</a:t>
            </a:r>
            <a:r>
              <a:rPr lang="nl-NL" dirty="0"/>
              <a:t>({</a:t>
            </a:r>
          </a:p>
          <a:p>
            <a:r>
              <a:rPr lang="nl-NL" dirty="0"/>
              <a:t>            </a:t>
            </a:r>
            <a:r>
              <a:rPr lang="nl-NL" dirty="0" err="1"/>
              <a:t>mxobj</a:t>
            </a:r>
            <a:r>
              <a:rPr lang="nl-NL" dirty="0"/>
              <a:t>: </a:t>
            </a:r>
            <a:r>
              <a:rPr lang="nl-NL" dirty="0" err="1"/>
              <a:t>obj</a:t>
            </a:r>
            <a:r>
              <a:rPr lang="nl-NL" dirty="0"/>
              <a:t>,</a:t>
            </a:r>
          </a:p>
          <a:p>
            <a:r>
              <a:rPr lang="nl-NL" dirty="0"/>
              <a:t>            </a:t>
            </a:r>
            <a:r>
              <a:rPr lang="nl-NL" dirty="0" err="1"/>
              <a:t>callback</a:t>
            </a:r>
            <a:r>
              <a:rPr lang="nl-NL" dirty="0"/>
              <a:t>: </a:t>
            </a:r>
            <a:r>
              <a:rPr lang="nl-NL" dirty="0" err="1"/>
              <a:t>function</a:t>
            </a:r>
            <a:r>
              <a:rPr lang="nl-NL" dirty="0"/>
              <a:t> () {</a:t>
            </a:r>
          </a:p>
          <a:p>
            <a:r>
              <a:rPr lang="nl-NL" dirty="0"/>
              <a:t>                console.log("Opgeslagen! GUID:", </a:t>
            </a:r>
            <a:r>
              <a:rPr lang="nl-NL" dirty="0" err="1"/>
              <a:t>obj.getGuid</a:t>
            </a:r>
            <a:r>
              <a:rPr lang="nl-NL" dirty="0"/>
              <a:t>());</a:t>
            </a:r>
          </a:p>
          <a:p>
            <a:r>
              <a:rPr lang="nl-NL" dirty="0"/>
              <a:t>            },</a:t>
            </a:r>
          </a:p>
          <a:p>
            <a:r>
              <a:rPr lang="nl-NL" dirty="0"/>
              <a:t>            error: </a:t>
            </a:r>
            <a:r>
              <a:rPr lang="nl-NL" dirty="0" err="1"/>
              <a:t>function</a:t>
            </a:r>
            <a:r>
              <a:rPr lang="nl-NL" dirty="0"/>
              <a:t> (</a:t>
            </a:r>
            <a:r>
              <a:rPr lang="nl-NL" dirty="0" err="1"/>
              <a:t>err</a:t>
            </a:r>
            <a:r>
              <a:rPr lang="nl-NL" dirty="0"/>
              <a:t>) {</a:t>
            </a:r>
          </a:p>
          <a:p>
            <a:r>
              <a:rPr lang="nl-NL" dirty="0"/>
              <a:t>                </a:t>
            </a:r>
            <a:r>
              <a:rPr lang="nl-NL" dirty="0" err="1"/>
              <a:t>console.error</a:t>
            </a:r>
            <a:r>
              <a:rPr lang="nl-NL" dirty="0"/>
              <a:t>("Fout bij opslaan:", </a:t>
            </a:r>
            <a:r>
              <a:rPr lang="nl-NL" dirty="0" err="1"/>
              <a:t>err</a:t>
            </a:r>
            <a:r>
              <a:rPr lang="nl-NL" dirty="0"/>
              <a:t>);</a:t>
            </a:r>
          </a:p>
          <a:p>
            <a:r>
              <a:rPr lang="nl-NL" dirty="0"/>
              <a:t>            }</a:t>
            </a:r>
          </a:p>
          <a:p>
            <a:r>
              <a:rPr lang="nl-NL" dirty="0"/>
              <a:t>        });</a:t>
            </a:r>
          </a:p>
          <a:p>
            <a:r>
              <a:rPr lang="nl-NL" dirty="0"/>
              <a:t>    },</a:t>
            </a:r>
          </a:p>
          <a:p>
            <a:r>
              <a:rPr lang="nl-NL" dirty="0"/>
              <a:t>    error: </a:t>
            </a:r>
            <a:r>
              <a:rPr lang="nl-NL" dirty="0" err="1"/>
              <a:t>function</a:t>
            </a:r>
            <a:r>
              <a:rPr lang="nl-NL" dirty="0"/>
              <a:t> (</a:t>
            </a:r>
            <a:r>
              <a:rPr lang="nl-NL" dirty="0" err="1"/>
              <a:t>err</a:t>
            </a:r>
            <a:r>
              <a:rPr lang="nl-NL" dirty="0"/>
              <a:t>) {</a:t>
            </a:r>
          </a:p>
          <a:p>
            <a:r>
              <a:rPr lang="nl-NL" dirty="0"/>
              <a:t>        </a:t>
            </a:r>
            <a:r>
              <a:rPr lang="nl-NL" dirty="0" err="1"/>
              <a:t>console.error</a:t>
            </a:r>
            <a:r>
              <a:rPr lang="nl-NL" dirty="0"/>
              <a:t>("Fout bij ophalen:", </a:t>
            </a:r>
            <a:r>
              <a:rPr lang="nl-NL" dirty="0" err="1"/>
              <a:t>err</a:t>
            </a:r>
            <a:r>
              <a:rPr lang="nl-NL" dirty="0"/>
              <a:t>);</a:t>
            </a:r>
          </a:p>
          <a:p>
            <a:r>
              <a:rPr lang="nl-NL" dirty="0"/>
              <a:t>    }</a:t>
            </a:r>
          </a:p>
          <a:p>
            <a:r>
              <a:rPr lang="nl-NL" dirty="0"/>
              <a:t>});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01598-FA42-45D6-A113-5B7587D62B0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958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mx.data.get</a:t>
            </a:r>
            <a:r>
              <a:rPr lang="nl-NL" dirty="0"/>
              <a:t>({</a:t>
            </a:r>
          </a:p>
          <a:p>
            <a:r>
              <a:rPr lang="nl-NL" dirty="0"/>
              <a:t>    </a:t>
            </a:r>
            <a:r>
              <a:rPr lang="nl-NL" dirty="0" err="1"/>
              <a:t>guid</a:t>
            </a:r>
            <a:r>
              <a:rPr lang="nl-NL" dirty="0"/>
              <a:t>: "29836347531779189",</a:t>
            </a:r>
          </a:p>
          <a:p>
            <a:r>
              <a:rPr lang="nl-NL" dirty="0"/>
              <a:t>    </a:t>
            </a:r>
            <a:r>
              <a:rPr lang="nl-NL" dirty="0" err="1"/>
              <a:t>callback</a:t>
            </a:r>
            <a:r>
              <a:rPr lang="nl-NL" dirty="0"/>
              <a:t>: </a:t>
            </a:r>
            <a:r>
              <a:rPr lang="nl-NL" dirty="0" err="1"/>
              <a:t>function</a:t>
            </a:r>
            <a:r>
              <a:rPr lang="nl-NL" dirty="0"/>
              <a:t> (</a:t>
            </a:r>
            <a:r>
              <a:rPr lang="nl-NL" dirty="0" err="1"/>
              <a:t>obj</a:t>
            </a:r>
            <a:r>
              <a:rPr lang="nl-NL" dirty="0"/>
              <a:t>) {</a:t>
            </a:r>
          </a:p>
          <a:p>
            <a:r>
              <a:rPr lang="nl-NL" dirty="0"/>
              <a:t>        </a:t>
            </a:r>
            <a:r>
              <a:rPr lang="nl-NL" dirty="0" err="1"/>
              <a:t>if</a:t>
            </a:r>
            <a:r>
              <a:rPr lang="nl-NL" dirty="0"/>
              <a:t> (!</a:t>
            </a:r>
            <a:r>
              <a:rPr lang="nl-NL" dirty="0" err="1"/>
              <a:t>obj</a:t>
            </a:r>
            <a:r>
              <a:rPr lang="nl-NL" dirty="0"/>
              <a:t> || </a:t>
            </a:r>
            <a:r>
              <a:rPr lang="nl-NL" dirty="0" err="1"/>
              <a:t>obj.getEntity</a:t>
            </a:r>
            <a:r>
              <a:rPr lang="nl-NL" dirty="0"/>
              <a:t>() !== "</a:t>
            </a:r>
            <a:r>
              <a:rPr lang="nl-NL" dirty="0" err="1"/>
              <a:t>Survey.Response</a:t>
            </a:r>
            <a:r>
              <a:rPr lang="nl-NL" dirty="0"/>
              <a:t>") {</a:t>
            </a:r>
          </a:p>
          <a:p>
            <a:r>
              <a:rPr lang="nl-NL" dirty="0"/>
              <a:t>            </a:t>
            </a:r>
            <a:r>
              <a:rPr lang="nl-NL" dirty="0" err="1"/>
              <a:t>console.error</a:t>
            </a:r>
            <a:r>
              <a:rPr lang="nl-NL" dirty="0"/>
              <a:t>("Geen surveyantwoord gevonden.");</a:t>
            </a:r>
          </a:p>
          <a:p>
            <a:r>
              <a:rPr lang="nl-NL" dirty="0"/>
              <a:t>            return;</a:t>
            </a:r>
          </a:p>
          <a:p>
            <a:r>
              <a:rPr lang="nl-NL" dirty="0"/>
              <a:t>        }</a:t>
            </a:r>
          </a:p>
          <a:p>
            <a:endParaRPr lang="nl-NL" dirty="0"/>
          </a:p>
          <a:p>
            <a:r>
              <a:rPr lang="nl-NL" dirty="0"/>
              <a:t>        console.log("Oude waarde:", </a:t>
            </a:r>
            <a:r>
              <a:rPr lang="nl-NL" dirty="0" err="1"/>
              <a:t>obj.get</a:t>
            </a:r>
            <a:r>
              <a:rPr lang="nl-NL" dirty="0"/>
              <a:t>("</a:t>
            </a:r>
            <a:r>
              <a:rPr lang="nl-NL" dirty="0" err="1"/>
              <a:t>CareerGrowthRate</a:t>
            </a:r>
            <a:r>
              <a:rPr lang="nl-NL" dirty="0"/>
              <a:t>"));</a:t>
            </a:r>
          </a:p>
          <a:p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obj.set</a:t>
            </a:r>
            <a:r>
              <a:rPr lang="nl-NL" dirty="0"/>
              <a:t>("</a:t>
            </a:r>
            <a:r>
              <a:rPr lang="nl-NL" dirty="0" err="1"/>
              <a:t>CareerGrowthRate</a:t>
            </a:r>
            <a:r>
              <a:rPr lang="nl-NL" dirty="0"/>
              <a:t>", "_5");</a:t>
            </a:r>
          </a:p>
          <a:p>
            <a:endParaRPr lang="nl-NL" dirty="0"/>
          </a:p>
          <a:p>
            <a:r>
              <a:rPr lang="nl-NL" dirty="0"/>
              <a:t>        </a:t>
            </a:r>
            <a:r>
              <a:rPr lang="nl-NL" dirty="0" err="1"/>
              <a:t>mx.data.commit</a:t>
            </a:r>
            <a:r>
              <a:rPr lang="nl-NL" dirty="0"/>
              <a:t>({</a:t>
            </a:r>
          </a:p>
          <a:p>
            <a:r>
              <a:rPr lang="nl-NL" dirty="0"/>
              <a:t>            </a:t>
            </a:r>
            <a:r>
              <a:rPr lang="nl-NL" dirty="0" err="1"/>
              <a:t>mxobj</a:t>
            </a:r>
            <a:r>
              <a:rPr lang="nl-NL" dirty="0"/>
              <a:t>: </a:t>
            </a:r>
            <a:r>
              <a:rPr lang="nl-NL" dirty="0" err="1"/>
              <a:t>obj</a:t>
            </a:r>
            <a:r>
              <a:rPr lang="nl-NL" dirty="0"/>
              <a:t>,</a:t>
            </a:r>
          </a:p>
          <a:p>
            <a:r>
              <a:rPr lang="nl-NL" dirty="0"/>
              <a:t>            </a:t>
            </a:r>
            <a:r>
              <a:rPr lang="nl-NL" dirty="0" err="1"/>
              <a:t>callback</a:t>
            </a:r>
            <a:r>
              <a:rPr lang="nl-NL" dirty="0"/>
              <a:t>: </a:t>
            </a:r>
            <a:r>
              <a:rPr lang="nl-NL" dirty="0" err="1"/>
              <a:t>function</a:t>
            </a:r>
            <a:r>
              <a:rPr lang="nl-NL" dirty="0"/>
              <a:t> () {</a:t>
            </a:r>
          </a:p>
          <a:p>
            <a:r>
              <a:rPr lang="nl-NL" dirty="0"/>
              <a:t>                console.log("Opgeslagen. Open de bookmark-link opnieuw.");</a:t>
            </a:r>
          </a:p>
          <a:p>
            <a:r>
              <a:rPr lang="nl-NL" dirty="0"/>
              <a:t>            },</a:t>
            </a:r>
          </a:p>
          <a:p>
            <a:r>
              <a:rPr lang="nl-NL" dirty="0"/>
              <a:t>            error: </a:t>
            </a:r>
            <a:r>
              <a:rPr lang="nl-NL" dirty="0" err="1"/>
              <a:t>function</a:t>
            </a:r>
            <a:r>
              <a:rPr lang="nl-NL" dirty="0"/>
              <a:t> (</a:t>
            </a:r>
            <a:r>
              <a:rPr lang="nl-NL" dirty="0" err="1"/>
              <a:t>err</a:t>
            </a:r>
            <a:r>
              <a:rPr lang="nl-NL" dirty="0"/>
              <a:t>) {</a:t>
            </a:r>
          </a:p>
          <a:p>
            <a:r>
              <a:rPr lang="nl-NL" dirty="0"/>
              <a:t>                </a:t>
            </a:r>
            <a:r>
              <a:rPr lang="nl-NL" dirty="0" err="1"/>
              <a:t>console.error</a:t>
            </a:r>
            <a:r>
              <a:rPr lang="nl-NL" dirty="0"/>
              <a:t>("Opslaan mislukt:", </a:t>
            </a:r>
            <a:r>
              <a:rPr lang="nl-NL" dirty="0" err="1"/>
              <a:t>err</a:t>
            </a:r>
            <a:r>
              <a:rPr lang="nl-NL" dirty="0"/>
              <a:t>);</a:t>
            </a:r>
          </a:p>
          <a:p>
            <a:r>
              <a:rPr lang="nl-NL" dirty="0"/>
              <a:t>            }</a:t>
            </a:r>
          </a:p>
          <a:p>
            <a:r>
              <a:rPr lang="nl-NL" dirty="0"/>
              <a:t>        });</a:t>
            </a:r>
          </a:p>
          <a:p>
            <a:r>
              <a:rPr lang="nl-NL" dirty="0"/>
              <a:t>    },</a:t>
            </a:r>
          </a:p>
          <a:p>
            <a:r>
              <a:rPr lang="nl-NL" dirty="0"/>
              <a:t>    error: </a:t>
            </a:r>
            <a:r>
              <a:rPr lang="nl-NL" dirty="0" err="1"/>
              <a:t>function</a:t>
            </a:r>
            <a:r>
              <a:rPr lang="nl-NL" dirty="0"/>
              <a:t> (</a:t>
            </a:r>
            <a:r>
              <a:rPr lang="nl-NL" dirty="0" err="1"/>
              <a:t>err</a:t>
            </a:r>
            <a:r>
              <a:rPr lang="nl-NL" dirty="0"/>
              <a:t>) {</a:t>
            </a:r>
          </a:p>
          <a:p>
            <a:r>
              <a:rPr lang="nl-NL" dirty="0"/>
              <a:t>        </a:t>
            </a:r>
            <a:r>
              <a:rPr lang="nl-NL" dirty="0" err="1"/>
              <a:t>console.error</a:t>
            </a:r>
            <a:r>
              <a:rPr lang="nl-NL" dirty="0"/>
              <a:t>("Ophalen mislukt:", </a:t>
            </a:r>
            <a:r>
              <a:rPr lang="nl-NL" dirty="0" err="1"/>
              <a:t>err</a:t>
            </a:r>
            <a:r>
              <a:rPr lang="nl-NL" dirty="0"/>
              <a:t>);</a:t>
            </a:r>
          </a:p>
          <a:p>
            <a:r>
              <a:rPr lang="nl-NL" dirty="0"/>
              <a:t>    }</a:t>
            </a:r>
          </a:p>
          <a:p>
            <a:r>
              <a:rPr lang="nl-NL" dirty="0"/>
              <a:t>});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01598-FA42-45D6-A113-5B7587D62B0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9089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Exercise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/>
              <a:t>Use </a:t>
            </a:r>
            <a:r>
              <a:rPr sz="2800" dirty="0" err="1"/>
              <a:t>mx.session.sessionData.metadata</a:t>
            </a:r>
            <a:r>
              <a:rPr sz="2800" dirty="0"/>
              <a:t> to find the object type for the response you just filled in</a:t>
            </a:r>
          </a:p>
          <a:p>
            <a:r>
              <a:rPr sz="2800" dirty="0"/>
              <a:t>Then, use </a:t>
            </a:r>
            <a:r>
              <a:rPr sz="2800" dirty="0" err="1"/>
              <a:t>mx.data.get</a:t>
            </a:r>
            <a:r>
              <a:rPr sz="2800" dirty="0"/>
              <a:t> to retrieve your response directly from the client API</a:t>
            </a:r>
          </a:p>
          <a:p>
            <a:r>
              <a:rPr sz="2800" dirty="0"/>
              <a:t>Verify in Burp</a:t>
            </a:r>
            <a:r>
              <a:rPr lang="nl-NL" sz="2800" dirty="0"/>
              <a:t> / </a:t>
            </a:r>
            <a:r>
              <a:rPr lang="nl-NL" sz="2800" dirty="0" err="1"/>
              <a:t>Tampermonkey</a:t>
            </a:r>
            <a:r>
              <a:rPr sz="2800" dirty="0"/>
              <a:t> that the server returned your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Exercise</a:t>
            </a:r>
            <a:r>
              <a:rPr lang="nl-NL" dirty="0"/>
              <a:t> </a:t>
            </a:r>
            <a:r>
              <a:rPr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Use .set on your entity to change one of your answers</a:t>
            </a:r>
          </a:p>
          <a:p>
            <a:r>
              <a:rPr dirty="0"/>
              <a:t>Then, use </a:t>
            </a:r>
            <a:r>
              <a:rPr dirty="0" err="1"/>
              <a:t>mx.data.commit</a:t>
            </a:r>
            <a:r>
              <a:rPr dirty="0"/>
              <a:t> to save your edited response directly using the client API</a:t>
            </a:r>
          </a:p>
          <a:p>
            <a:r>
              <a:rPr dirty="0"/>
              <a:t>Verify with the copied bookmark link that the data changed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Exercise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Use </a:t>
            </a:r>
            <a:r>
              <a:rPr dirty="0" err="1"/>
              <a:t>mx.session.sessionData.microflows</a:t>
            </a:r>
            <a:r>
              <a:rPr dirty="0"/>
              <a:t> to find the microflow to generate bookmark links</a:t>
            </a:r>
          </a:p>
          <a:p>
            <a:r>
              <a:rPr dirty="0"/>
              <a:t>Then, use </a:t>
            </a:r>
            <a:r>
              <a:rPr dirty="0" err="1"/>
              <a:t>mx.data.action</a:t>
            </a:r>
            <a:r>
              <a:rPr dirty="0"/>
              <a:t> to call the microflow, specifying your response as its parameter</a:t>
            </a:r>
            <a:endParaRPr lang="nl-NL" dirty="0"/>
          </a:p>
          <a:p>
            <a:r>
              <a:rPr lang="nl-NL" dirty="0"/>
              <a:t>The goal is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generate</a:t>
            </a:r>
            <a:r>
              <a:rPr lang="nl-NL" dirty="0"/>
              <a:t> a new bookmark (</a:t>
            </a:r>
            <a:r>
              <a:rPr lang="nl-NL" dirty="0" err="1"/>
              <a:t>deep</a:t>
            </a:r>
            <a:r>
              <a:rPr lang="nl-NL" dirty="0"/>
              <a:t> link) via </a:t>
            </a:r>
            <a:r>
              <a:rPr lang="nl-NL" dirty="0" err="1"/>
              <a:t>the</a:t>
            </a:r>
            <a:r>
              <a:rPr lang="nl-NL" dirty="0"/>
              <a:t> Client API.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441</Words>
  <Application>Microsoft Office PowerPoint</Application>
  <PresentationFormat>Diavoorstelling (4:3)</PresentationFormat>
  <Paragraphs>64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Aptos</vt:lpstr>
      <vt:lpstr>Arial</vt:lpstr>
      <vt:lpstr>Calibri</vt:lpstr>
      <vt:lpstr>Office Theme</vt:lpstr>
      <vt:lpstr>Exercise 1</vt:lpstr>
      <vt:lpstr>Exercise 2</vt:lpstr>
      <vt:lpstr>Exercise 3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Cillus den Brok</cp:lastModifiedBy>
  <cp:revision>6</cp:revision>
  <dcterms:created xsi:type="dcterms:W3CDTF">2013-01-27T09:14:16Z</dcterms:created>
  <dcterms:modified xsi:type="dcterms:W3CDTF">2026-09-14T20:51:21Z</dcterms:modified>
  <cp:category/>
</cp:coreProperties>
</file>